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Press Start 2P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ressStart2P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FP is very cool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Но код иногда становится абсолютно нечитаемым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Особенно когда внутри reduce или filter вызывается другая функция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Иногда используют слишком часто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В JS’е есть тайпы, под копотом.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Плохо, что мы не можем ими пользоваться.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TypeScript это частично решает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Int8Array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Int16Array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Int32Array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Float32Array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Float64Array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Number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Map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Set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Динамическое выделение памяти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 Arrays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console.time('s');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= new Int8Array(1000000);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(var i = 0; i &lt; 1000000; i++)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a[i] = i;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console.timeEnd('s')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console.time('s1');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 = Array(1000000)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(var i = 0; i &lt; 1000000; i++)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b[i] = i;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console.timeEnd('s1')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console.time('s2');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 = []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(var i = 0; i &lt; 1000000; i++)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c[i] = i;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console.timeEnd('s2')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Memory leak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Замыкания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Рекурсии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memory leak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function f()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var o1 = {};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var o2 = {};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o1.p = o2;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o2.p = o1;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f();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// garbage collector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(function (){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var a = 3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var b = 4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var c = setInterval(function()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// trying to evoke garbage collector.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var ops = Array(100); ops[1] = 2; ops[99] = 3;  ops = null;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var d = prompt('what variable u need?!');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eval('console.log(' + d +')'); // yeah, eval :)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}, 4000);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setTimeout(function()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clearTimeout(c)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}, 10000);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})();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+’2.3’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{} + []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[] + {}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[] + []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{} + {}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!1 + ‘’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+!+[]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Другие языки (за исключением Lua и Perl) кидают ошибки.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Вот что мне делать с NaN? :) почему не null или еще что.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В языке такое разрешаем, но делать ни в коем случае нельзя :(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Почему оба являются true-фи?!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if ([]) console.log('!');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({}) console.log('?');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[] == false // true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var number = '7.2';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console.log(parseInt(number));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console.log(number|0);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console.log(number &lt;&lt; 0);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console.log(Math.trunc(number));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console.log(+number.split('.')[0]);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console.log((a=new Int16Array(1),a[0]=number,a[0]));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console.log((m=number.match(/^[0-9]+/),m!==null?m[0]:NaN));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Но можно и другие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Let’s talk</a:t>
            </a:r>
          </a:p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about...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ctrTitle"/>
          </p:nvPr>
        </p:nvSpPr>
        <p:spPr>
          <a:xfrm>
            <a:off x="311700" y="23447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.every.map.</a:t>
            </a:r>
          </a:p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filter.reduce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.fill.concat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9592">
            <a:off x="7365211" y="3364886"/>
            <a:ext cx="1601280" cy="1578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...arr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344" y="3427074"/>
            <a:ext cx="611353" cy="80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561" y="3427074"/>
            <a:ext cx="611353" cy="80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324" y="3460909"/>
            <a:ext cx="611353" cy="80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types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304004">
            <a:off x="7029842" y="3114277"/>
            <a:ext cx="1723700" cy="18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memory allocation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512" y="1522757"/>
            <a:ext cx="3674087" cy="18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ctrTitle"/>
          </p:nvPr>
        </p:nvSpPr>
        <p:spPr>
          <a:xfrm>
            <a:off x="2797665" y="2283239"/>
            <a:ext cx="38823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You!</a:t>
            </a:r>
          </a:p>
        </p:txBody>
      </p:sp>
      <p:sp>
        <p:nvSpPr>
          <p:cNvPr id="133" name="Shape 133"/>
          <p:cNvSpPr txBox="1"/>
          <p:nvPr>
            <p:ph type="ctrTitle"/>
          </p:nvPr>
        </p:nvSpPr>
        <p:spPr>
          <a:xfrm>
            <a:off x="2796009" y="2212019"/>
            <a:ext cx="38823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4800">
                <a:solidFill>
                  <a:srgbClr val="FFDCC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4800">
                <a:solidFill>
                  <a:srgbClr val="FFDCC6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({}+’’)[3]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(!1+’’)[3]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{}+’’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4843">
            <a:off x="6869395" y="3060930"/>
            <a:ext cx="1778259" cy="175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undefined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21518">
            <a:off x="7170124" y="3211774"/>
            <a:ext cx="1572748" cy="154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NaN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500" y="3061025"/>
            <a:ext cx="1660206" cy="185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3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(a=2,b=3,c=a+b)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0457">
            <a:off x="7562100" y="3176999"/>
            <a:ext cx="1235701" cy="17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Object.prototype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6048">
            <a:off x="7737929" y="211323"/>
            <a:ext cx="1058350" cy="156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if ([] || {})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750" y="3391166"/>
            <a:ext cx="1634774" cy="14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311700" y="1811375"/>
            <a:ext cx="8520600" cy="117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parseInt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750" y="3391166"/>
            <a:ext cx="1634774" cy="14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